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2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6F3F-BEEF-164A-BD1A-30005862F9DE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4519CA-52DD-5C40-8F02-59C7035A53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4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8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3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7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9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6CB9E-0522-934A-A156-764F832CBCF1}" type="datetimeFigureOut">
              <a:rPr lang="en-US" smtClean="0"/>
              <a:t>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AD005-66A7-0A41-9302-AC9613958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10" Type="http://schemas.openxmlformats.org/officeDocument/2006/relationships/image" Target="../media/image27.tiff"/><Relationship Id="rId4" Type="http://schemas.openxmlformats.org/officeDocument/2006/relationships/image" Target="../media/image23.tiff"/><Relationship Id="rId9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303388"/>
            <a:ext cx="10879668" cy="63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1101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28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546100"/>
            <a:ext cx="1155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8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2501017" y="2983232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8632520" y="300513"/>
            <a:ext cx="2594913" cy="2594913"/>
            <a:chOff x="707898" y="5804252"/>
            <a:chExt cx="2816022" cy="28160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898" y="5804252"/>
              <a:ext cx="2816022" cy="281602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8" name="Oval 17"/>
            <p:cNvSpPr/>
            <p:nvPr/>
          </p:nvSpPr>
          <p:spPr>
            <a:xfrm>
              <a:off x="3076083" y="7450160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9" name="Oval 18"/>
            <p:cNvSpPr/>
            <p:nvPr/>
          </p:nvSpPr>
          <p:spPr>
            <a:xfrm>
              <a:off x="2461776" y="7762160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0" name="Oval 19"/>
            <p:cNvSpPr/>
            <p:nvPr/>
          </p:nvSpPr>
          <p:spPr>
            <a:xfrm>
              <a:off x="3133040" y="6778881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1" name="Oval 20"/>
            <p:cNvSpPr/>
            <p:nvPr/>
          </p:nvSpPr>
          <p:spPr>
            <a:xfrm>
              <a:off x="2833280" y="6336802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81633" y="6057581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60913" y="7557947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900" y="7969084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7657" y="6475531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 rot="16200000">
            <a:off x="-163454" y="1420750"/>
            <a:ext cx="2129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SOURCE IMAGE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-112673" y="5007524"/>
            <a:ext cx="2026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TARGET IMAGE</a:t>
            </a:r>
          </a:p>
        </p:txBody>
      </p:sp>
      <p:grpSp>
        <p:nvGrpSpPr>
          <p:cNvPr id="118" name="Group 117"/>
          <p:cNvGrpSpPr/>
          <p:nvPr/>
        </p:nvGrpSpPr>
        <p:grpSpPr>
          <a:xfrm>
            <a:off x="1294128" y="304727"/>
            <a:ext cx="2829587" cy="2577409"/>
            <a:chOff x="706310" y="336477"/>
            <a:chExt cx="2829587" cy="25774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8" b="1018"/>
            <a:stretch/>
          </p:blipFill>
          <p:spPr>
            <a:xfrm>
              <a:off x="717401" y="336477"/>
              <a:ext cx="2818496" cy="2577409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8" name="Oval 7"/>
            <p:cNvSpPr/>
            <p:nvPr/>
          </p:nvSpPr>
          <p:spPr>
            <a:xfrm>
              <a:off x="2690644" y="601111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" name="Oval 8"/>
            <p:cNvSpPr/>
            <p:nvPr/>
          </p:nvSpPr>
          <p:spPr>
            <a:xfrm>
              <a:off x="2681917" y="1471851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" name="Oval 9"/>
            <p:cNvSpPr/>
            <p:nvPr/>
          </p:nvSpPr>
          <p:spPr>
            <a:xfrm>
              <a:off x="1028421" y="1420184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1" name="Oval 10"/>
            <p:cNvSpPr/>
            <p:nvPr/>
          </p:nvSpPr>
          <p:spPr>
            <a:xfrm>
              <a:off x="1194278" y="211720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2" name="Oval 11"/>
            <p:cNvSpPr/>
            <p:nvPr/>
          </p:nvSpPr>
          <p:spPr>
            <a:xfrm>
              <a:off x="706310" y="2310439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8090" y="2610528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86328" y="55405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89165" y="1323837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98707" y="1227178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08228" y="1832481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858073" y="201988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29900" y="1907766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040648" y="166739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05010" y="1414170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2582495" y="1703976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6171" y="1690072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1022542" y="2357940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91475" y="2461847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1376667" y="2286978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13550" y="22058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305219" y="3886039"/>
            <a:ext cx="2921066" cy="2687643"/>
            <a:chOff x="4043795" y="327885"/>
            <a:chExt cx="2810585" cy="2585991"/>
          </a:xfrm>
        </p:grpSpPr>
        <p:pic>
          <p:nvPicPr>
            <p:cNvPr id="6" name="Picture 5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795" y="336454"/>
              <a:ext cx="2712409" cy="2577422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3" name="Oval 12"/>
            <p:cNvSpPr/>
            <p:nvPr/>
          </p:nvSpPr>
          <p:spPr>
            <a:xfrm>
              <a:off x="4588675" y="202502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4" name="Oval 13"/>
            <p:cNvSpPr/>
            <p:nvPr/>
          </p:nvSpPr>
          <p:spPr>
            <a:xfrm>
              <a:off x="6058195" y="23802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5" name="Oval 14"/>
            <p:cNvSpPr/>
            <p:nvPr/>
          </p:nvSpPr>
          <p:spPr>
            <a:xfrm>
              <a:off x="5528285" y="1601254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6" name="Oval 15"/>
            <p:cNvSpPr/>
            <p:nvPr/>
          </p:nvSpPr>
          <p:spPr>
            <a:xfrm>
              <a:off x="6153205" y="404031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7" name="Oval 16"/>
            <p:cNvSpPr/>
            <p:nvPr/>
          </p:nvSpPr>
          <p:spPr>
            <a:xfrm>
              <a:off x="6436481" y="69766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21597" y="1718249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tail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145300" y="2375836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claw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8283" y="327885"/>
              <a:ext cx="70497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crown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61585" y="449420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beak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87277" y="1419313"/>
              <a:ext cx="58331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wing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153205" y="6288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4" name="Oval 53"/>
            <p:cNvSpPr/>
            <p:nvPr/>
          </p:nvSpPr>
          <p:spPr>
            <a:xfrm>
              <a:off x="6403009" y="9524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5" name="Oval 54"/>
            <p:cNvSpPr/>
            <p:nvPr/>
          </p:nvSpPr>
          <p:spPr>
            <a:xfrm>
              <a:off x="5508272" y="114853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6" name="Oval 55"/>
            <p:cNvSpPr/>
            <p:nvPr/>
          </p:nvSpPr>
          <p:spPr>
            <a:xfrm>
              <a:off x="5772639" y="21649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7" name="Oval 56"/>
            <p:cNvSpPr/>
            <p:nvPr/>
          </p:nvSpPr>
          <p:spPr>
            <a:xfrm>
              <a:off x="6114106" y="1845610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270030" y="1784299"/>
              <a:ext cx="573836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belly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14118" y="1050309"/>
              <a:ext cx="58963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72650" y="571699"/>
              <a:ext cx="475879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eye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78992" y="912274"/>
              <a:ext cx="592795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back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98866" y="2071911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630403" y="3881724"/>
            <a:ext cx="2611337" cy="2691958"/>
            <a:chOff x="4033783" y="5800512"/>
            <a:chExt cx="2735313" cy="2819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83" y="5800512"/>
              <a:ext cx="2735313" cy="28197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22" name="Oval 21"/>
            <p:cNvSpPr/>
            <p:nvPr/>
          </p:nvSpPr>
          <p:spPr>
            <a:xfrm>
              <a:off x="4408067" y="6769159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23" name="Oval 22"/>
            <p:cNvSpPr/>
            <p:nvPr/>
          </p:nvSpPr>
          <p:spPr>
            <a:xfrm>
              <a:off x="4408067" y="6186185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88675" y="6687816"/>
              <a:ext cx="776068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muzzle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43242" y="5907369"/>
              <a:ext cx="648093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mane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91335" y="7534730"/>
              <a:ext cx="436381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leg</a:t>
              </a:r>
              <a:endParaRPr lang="en-US" sz="1380" b="1" dirty="0">
                <a:solidFill>
                  <a:srgbClr val="7030A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4736484" y="7587268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4" name="Oval 63"/>
            <p:cNvSpPr/>
            <p:nvPr/>
          </p:nvSpPr>
          <p:spPr>
            <a:xfrm>
              <a:off x="4538210" y="6366562"/>
              <a:ext cx="198274" cy="1982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94065" y="6243582"/>
              <a:ext cx="929324" cy="303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forehead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31688" y="304727"/>
            <a:ext cx="2650904" cy="2590699"/>
            <a:chOff x="717401" y="2993502"/>
            <a:chExt cx="2806519" cy="2742780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01" y="2993502"/>
              <a:ext cx="2806519" cy="274278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68" name="Oval 67"/>
            <p:cNvSpPr/>
            <p:nvPr/>
          </p:nvSpPr>
          <p:spPr>
            <a:xfrm>
              <a:off x="1814061" y="3431129"/>
              <a:ext cx="198274" cy="198274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69" name="Oval 68"/>
            <p:cNvSpPr/>
            <p:nvPr/>
          </p:nvSpPr>
          <p:spPr>
            <a:xfrm>
              <a:off x="1560712" y="3741414"/>
              <a:ext cx="198274" cy="1982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0" name="Oval 69"/>
            <p:cNvSpPr/>
            <p:nvPr/>
          </p:nvSpPr>
          <p:spPr>
            <a:xfrm>
              <a:off x="1258953" y="3480909"/>
              <a:ext cx="198274" cy="198274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1" name="Oval 70"/>
            <p:cNvSpPr/>
            <p:nvPr/>
          </p:nvSpPr>
          <p:spPr>
            <a:xfrm>
              <a:off x="1420166" y="3898075"/>
              <a:ext cx="198274" cy="19827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2" name="Oval 71"/>
            <p:cNvSpPr/>
            <p:nvPr/>
          </p:nvSpPr>
          <p:spPr>
            <a:xfrm>
              <a:off x="1301199" y="5048507"/>
              <a:ext cx="198274" cy="19827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17176" y="5108396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55079" y="3207012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52296" y="3604262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34262" y="3207012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42076" y="3848155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642615" y="4096349"/>
              <a:ext cx="198274" cy="1982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20420" y="4212358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1764699" y="3832644"/>
              <a:ext cx="198274" cy="1982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865064" y="3961499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400336" y="4154597"/>
              <a:ext cx="198274" cy="1982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>
                <a:solidFill>
                  <a:schemeClr val="tx2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62192" y="4264274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660881" y="5026198"/>
              <a:ext cx="198274" cy="19827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764699" y="5096245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1988053" y="4479706"/>
              <a:ext cx="198274" cy="198274"/>
            </a:xfrm>
            <a:prstGeom prst="ellipse">
              <a:avLst/>
            </a:prstGeom>
            <a:solidFill>
              <a:srgbClr val="FF4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3658" y="4543640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5023311" y="3887279"/>
            <a:ext cx="2686403" cy="2686403"/>
            <a:chOff x="4039512" y="2998369"/>
            <a:chExt cx="2732291" cy="2732291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39512" y="2998369"/>
              <a:ext cx="2732291" cy="2732291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88" name="TextBox 87"/>
            <p:cNvSpPr txBox="1"/>
            <p:nvPr/>
          </p:nvSpPr>
          <p:spPr>
            <a:xfrm>
              <a:off x="4942092" y="5002780"/>
              <a:ext cx="56618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5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rfleg</a:t>
              </a:r>
              <a:endParaRPr lang="en-US" sz="1380" b="1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06546" y="3625520"/>
              <a:ext cx="50045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00B0F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lear</a:t>
              </a:r>
              <a:endParaRPr lang="en-US" sz="1380" b="1" dirty="0">
                <a:solidFill>
                  <a:srgbClr val="00B0F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987524" y="3588264"/>
              <a:ext cx="52129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7030A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rear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274489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2" name="Oval 91"/>
            <p:cNvSpPr/>
            <p:nvPr/>
          </p:nvSpPr>
          <p:spPr>
            <a:xfrm>
              <a:off x="5627422" y="3862361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3" name="Oval 92"/>
            <p:cNvSpPr/>
            <p:nvPr/>
          </p:nvSpPr>
          <p:spPr>
            <a:xfrm>
              <a:off x="5439308" y="4060635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4" name="Oval 93"/>
            <p:cNvSpPr/>
            <p:nvPr/>
          </p:nvSpPr>
          <p:spPr>
            <a:xfrm>
              <a:off x="5300861" y="4184988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5" name="Oval 94"/>
            <p:cNvSpPr/>
            <p:nvPr/>
          </p:nvSpPr>
          <p:spPr>
            <a:xfrm>
              <a:off x="5586425" y="4174330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6" name="Oval 95"/>
            <p:cNvSpPr/>
            <p:nvPr/>
          </p:nvSpPr>
          <p:spPr>
            <a:xfrm>
              <a:off x="5453592" y="433010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7" name="Oval 96"/>
            <p:cNvSpPr/>
            <p:nvPr/>
          </p:nvSpPr>
          <p:spPr>
            <a:xfrm>
              <a:off x="5294664" y="4387076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8" name="Oval 97"/>
            <p:cNvSpPr/>
            <p:nvPr/>
          </p:nvSpPr>
          <p:spPr>
            <a:xfrm>
              <a:off x="4921041" y="4159772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99" name="Oval 98"/>
            <p:cNvSpPr/>
            <p:nvPr/>
          </p:nvSpPr>
          <p:spPr>
            <a:xfrm>
              <a:off x="5207762" y="4898514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0" name="Oval 99"/>
            <p:cNvSpPr/>
            <p:nvPr/>
          </p:nvSpPr>
          <p:spPr>
            <a:xfrm>
              <a:off x="5493326" y="4884757"/>
              <a:ext cx="198274" cy="19827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0125" tIns="45062" rIns="90125" bIns="4506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64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462805" y="3949036"/>
              <a:ext cx="59824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C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head</a:t>
              </a:r>
              <a:endParaRPr lang="en-US" sz="1380" b="1" dirty="0">
                <a:solidFill>
                  <a:srgbClr val="FFC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42650" y="4089920"/>
              <a:ext cx="54373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reye</a:t>
              </a:r>
              <a:endParaRPr lang="en-US" sz="1380" b="1" dirty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449039" y="428924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 dirty="0">
                  <a:solidFill>
                    <a:srgbClr val="C000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nose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560932" y="4089920"/>
              <a:ext cx="522900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leye</a:t>
              </a:r>
              <a:endParaRPr lang="en-US" sz="1380" b="1" dirty="0">
                <a:solidFill>
                  <a:schemeClr val="accent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955095" y="4341223"/>
              <a:ext cx="591829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tx2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neck</a:t>
              </a:r>
              <a:endParaRPr lang="en-US" sz="1380" b="1" dirty="0">
                <a:solidFill>
                  <a:schemeClr val="tx2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586388" y="4980867"/>
              <a:ext cx="542136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chemeClr val="accent2">
                      <a:lumMod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lfleg</a:t>
              </a:r>
              <a:endParaRPr lang="en-US" sz="1380" b="1" dirty="0">
                <a:solidFill>
                  <a:schemeClr val="accent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479902" y="4070868"/>
              <a:ext cx="625492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80" b="1">
                  <a:solidFill>
                    <a:srgbClr val="FF40FF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torso</a:t>
              </a:r>
              <a:endParaRPr lang="en-US" sz="1380" b="1" dirty="0">
                <a:solidFill>
                  <a:srgbClr val="FF40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173871" y="3069288"/>
            <a:ext cx="98601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SSMN transfers labels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655907" y="3137334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Diagram-to-Diagram</a:t>
            </a:r>
          </a:p>
        </p:txBody>
      </p:sp>
      <p:sp>
        <p:nvSpPr>
          <p:cNvPr id="129" name="Down Arrow 128"/>
          <p:cNvSpPr/>
          <p:nvPr/>
        </p:nvSpPr>
        <p:spPr>
          <a:xfrm>
            <a:off x="6204404" y="2985409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5359294" y="3139511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Image-to-Image</a:t>
            </a:r>
          </a:p>
        </p:txBody>
      </p:sp>
      <p:sp>
        <p:nvSpPr>
          <p:cNvPr id="131" name="Down Arrow 130"/>
          <p:cNvSpPr/>
          <p:nvPr/>
        </p:nvSpPr>
        <p:spPr>
          <a:xfrm>
            <a:off x="9832833" y="2978728"/>
            <a:ext cx="408357" cy="8274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8987723" y="3132830"/>
            <a:ext cx="2146393" cy="338554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charset="0"/>
                <a:ea typeface="Helvetica Neue Light" charset="0"/>
                <a:cs typeface="Helvetica Neue Light" charset="0"/>
              </a:rPr>
              <a:t>Image-to-Diagram</a:t>
            </a:r>
          </a:p>
        </p:txBody>
      </p:sp>
    </p:spTree>
    <p:extLst>
      <p:ext uri="{BB962C8B-B14F-4D97-AF65-F5344CB8AC3E}">
        <p14:creationId xmlns:p14="http://schemas.microsoft.com/office/powerpoint/2010/main" val="1837619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0" y="907200"/>
            <a:ext cx="11712396" cy="498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06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431" y="-65988"/>
            <a:ext cx="12436410" cy="702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0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6586" cy="6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09BA2E2-18DC-D44C-98F0-88E618C5CD31}"/>
              </a:ext>
            </a:extLst>
          </p:cNvPr>
          <p:cNvGrpSpPr/>
          <p:nvPr/>
        </p:nvGrpSpPr>
        <p:grpSpPr>
          <a:xfrm>
            <a:off x="0" y="-814552"/>
            <a:ext cx="12192000" cy="7672552"/>
            <a:chOff x="35633" y="790246"/>
            <a:chExt cx="5558967" cy="3702249"/>
          </a:xfrm>
        </p:grpSpPr>
        <p:pic>
          <p:nvPicPr>
            <p:cNvPr id="4" name="Picture 3" descr="A view of a room&#13;&#10;&#13;&#10;Description automatically generated">
              <a:extLst>
                <a:ext uri="{FF2B5EF4-FFF2-40B4-BE49-F238E27FC236}">
                  <a16:creationId xmlns:a16="http://schemas.microsoft.com/office/drawing/2014/main" id="{0CE8BF0B-3835-3F45-83F5-F539E922E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5633" y="790246"/>
              <a:ext cx="5558967" cy="3702249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C3E2E2-363C-BB4E-9B50-23E5E7EEC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4680" y="3937075"/>
              <a:ext cx="46927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3CD880-CC4B-1647-8B56-4C5B408F6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531" y="3568775"/>
              <a:ext cx="62229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8235AB5-4DF3-6346-BE80-700C59D97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84831" y="3746575"/>
              <a:ext cx="133984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6E7656-BD20-2B4A-AEBB-D6F9F596DFE6}"/>
                </a:ext>
              </a:extLst>
            </p:cNvPr>
            <p:cNvCxnSpPr>
              <a:cxnSpLocks/>
            </p:cNvCxnSpPr>
            <p:nvPr/>
          </p:nvCxnSpPr>
          <p:spPr>
            <a:xfrm>
              <a:off x="3143730" y="3727537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6363FA-B531-7345-9AF5-85E348003DE2}"/>
                </a:ext>
              </a:extLst>
            </p:cNvPr>
            <p:cNvCxnSpPr>
              <a:cxnSpLocks/>
            </p:cNvCxnSpPr>
            <p:nvPr/>
          </p:nvCxnSpPr>
          <p:spPr>
            <a:xfrm>
              <a:off x="1803880" y="3548948"/>
              <a:ext cx="1" cy="1976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BCA4ED-7FF5-DA4A-87CE-15256B504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8243" y="2289250"/>
              <a:ext cx="682626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B795-9B3F-2047-B4E7-59215A5DD9E5}"/>
                </a:ext>
              </a:extLst>
            </p:cNvPr>
            <p:cNvCxnSpPr>
              <a:cxnSpLocks/>
            </p:cNvCxnSpPr>
            <p:nvPr/>
          </p:nvCxnSpPr>
          <p:spPr>
            <a:xfrm>
              <a:off x="1937219" y="1780476"/>
              <a:ext cx="0" cy="7397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3BFAC6-6778-704A-9E7D-1FAF6F87F7F9}"/>
                </a:ext>
              </a:extLst>
            </p:cNvPr>
            <p:cNvCxnSpPr>
              <a:cxnSpLocks/>
            </p:cNvCxnSpPr>
            <p:nvPr/>
          </p:nvCxnSpPr>
          <p:spPr>
            <a:xfrm>
              <a:off x="1254594" y="1780464"/>
              <a:ext cx="0" cy="5270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A16EAF-816B-6E4E-BEAD-B052F12C14F7}"/>
                </a:ext>
              </a:extLst>
            </p:cNvPr>
            <p:cNvCxnSpPr>
              <a:cxnSpLocks/>
            </p:cNvCxnSpPr>
            <p:nvPr/>
          </p:nvCxnSpPr>
          <p:spPr>
            <a:xfrm>
              <a:off x="968855" y="2117014"/>
              <a:ext cx="285751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C67ED6-4B35-F84A-A4AE-4AA9836379C2}"/>
                </a:ext>
              </a:extLst>
            </p:cNvPr>
            <p:cNvCxnSpPr>
              <a:cxnSpLocks/>
            </p:cNvCxnSpPr>
            <p:nvPr/>
          </p:nvCxnSpPr>
          <p:spPr>
            <a:xfrm>
              <a:off x="987894" y="2097964"/>
              <a:ext cx="0" cy="5744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994241-ADAA-A44D-9F41-2D75EBCB843A}"/>
                </a:ext>
              </a:extLst>
            </p:cNvPr>
            <p:cNvCxnSpPr>
              <a:cxnSpLocks/>
            </p:cNvCxnSpPr>
            <p:nvPr/>
          </p:nvCxnSpPr>
          <p:spPr>
            <a:xfrm>
              <a:off x="1753068" y="1799514"/>
              <a:ext cx="196850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2A11EB7C-AFE7-0C4D-A8A9-412DD54F1BC0}"/>
                </a:ext>
              </a:extLst>
            </p:cNvPr>
            <p:cNvSpPr/>
            <p:nvPr/>
          </p:nvSpPr>
          <p:spPr>
            <a:xfrm>
              <a:off x="488276" y="2620593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A0AFB17-5068-A846-BBA4-81E6EB39BC25}"/>
                </a:ext>
              </a:extLst>
            </p:cNvPr>
            <p:cNvSpPr/>
            <p:nvPr/>
          </p:nvSpPr>
          <p:spPr>
            <a:xfrm rot="5400000">
              <a:off x="440648" y="3302375"/>
              <a:ext cx="1008000" cy="532800"/>
            </a:xfrm>
            <a:prstGeom prst="triangle">
              <a:avLst/>
            </a:prstGeom>
            <a:solidFill>
              <a:schemeClr val="bg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419C068-68E8-B040-B1BA-CF21CDCD5AC5}"/>
                </a:ext>
              </a:extLst>
            </p:cNvPr>
            <p:cNvGrpSpPr/>
            <p:nvPr/>
          </p:nvGrpSpPr>
          <p:grpSpPr>
            <a:xfrm>
              <a:off x="823672" y="3741127"/>
              <a:ext cx="796664" cy="255782"/>
              <a:chOff x="1279787" y="4999505"/>
              <a:chExt cx="796664" cy="25578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58C4750-C854-2C43-BAAC-8DC91CF247F1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1ED6E97-A473-EC43-90ED-01305AD0E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08FE054-69A1-2748-BC61-E7B34D2EC31D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C4FFBE7-49D0-3644-B023-3AB9D97D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3D1AFD-C66A-A143-9031-96C48764F3B2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85888FC-7BCB-6048-93C3-718A387AF0E5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CF8998-B4DD-4C4D-B070-474001A49AF9}"/>
                </a:ext>
              </a:extLst>
            </p:cNvPr>
            <p:cNvSpPr/>
            <p:nvPr/>
          </p:nvSpPr>
          <p:spPr>
            <a:xfrm>
              <a:off x="1119896" y="3466472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E90BF3-645E-6A43-9E29-A13F2A426ADE}"/>
                </a:ext>
              </a:extLst>
            </p:cNvPr>
            <p:cNvGrpSpPr/>
            <p:nvPr/>
          </p:nvGrpSpPr>
          <p:grpSpPr>
            <a:xfrm>
              <a:off x="1995954" y="3915223"/>
              <a:ext cx="800691" cy="254097"/>
              <a:chOff x="2882069" y="4780291"/>
              <a:chExt cx="800691" cy="25409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FCDDC1-3F00-3146-8C92-8939E83CC510}"/>
                  </a:ext>
                </a:extLst>
              </p:cNvPr>
              <p:cNvSpPr/>
              <p:nvPr/>
            </p:nvSpPr>
            <p:spPr>
              <a:xfrm>
                <a:off x="2882069" y="4783643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5172270-6243-0F4B-9EAB-12C583366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901811" y="4788559"/>
                <a:ext cx="226144" cy="22614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27DFEA-1614-F742-BA71-DF1B4A807590}"/>
                  </a:ext>
                </a:extLst>
              </p:cNvPr>
              <p:cNvSpPr/>
              <p:nvPr/>
            </p:nvSpPr>
            <p:spPr>
              <a:xfrm>
                <a:off x="3432018" y="4780291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A034C2F-6095-BE45-8034-7AD4408A1172}"/>
                  </a:ext>
                </a:extLst>
              </p:cNvPr>
              <p:cNvSpPr/>
              <p:nvPr/>
            </p:nvSpPr>
            <p:spPr>
              <a:xfrm>
                <a:off x="3158824" y="4781470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C41C02-8140-5A4E-88BB-5A1D39F2F82C}"/>
                  </a:ext>
                </a:extLst>
              </p:cNvPr>
              <p:cNvSpPr/>
              <p:nvPr/>
            </p:nvSpPr>
            <p:spPr>
              <a:xfrm>
                <a:off x="3158824" y="4919803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86A6FD9-1FFF-D94E-8B26-7AADBE7405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7389" y="4826013"/>
                <a:ext cx="0" cy="155575"/>
              </a:xfrm>
              <a:prstGeom prst="straightConnector1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1778C36-6C0B-B84D-8132-0A707AC1815B}"/>
                </a:ext>
              </a:extLst>
            </p:cNvPr>
            <p:cNvSpPr/>
            <p:nvPr/>
          </p:nvSpPr>
          <p:spPr>
            <a:xfrm>
              <a:off x="2295003" y="3640450"/>
              <a:ext cx="201354" cy="20135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96D30C-55AA-EF47-B784-3E1BA65CBC28}"/>
                </a:ext>
              </a:extLst>
            </p:cNvPr>
            <p:cNvGrpSpPr/>
            <p:nvPr/>
          </p:nvGrpSpPr>
          <p:grpSpPr>
            <a:xfrm>
              <a:off x="81181" y="2535771"/>
              <a:ext cx="796664" cy="255782"/>
              <a:chOff x="1279787" y="4999505"/>
              <a:chExt cx="796664" cy="25578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BF6F1DC-B10A-0049-B2D7-88D6F1E25765}"/>
                  </a:ext>
                </a:extLst>
              </p:cNvPr>
              <p:cNvSpPr/>
              <p:nvPr/>
            </p:nvSpPr>
            <p:spPr>
              <a:xfrm>
                <a:off x="1279787" y="4999505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1CB0CFC-3BCF-284E-96BD-66064ABD7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99529" y="5004421"/>
                <a:ext cx="226144" cy="226143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F45AC7A-C844-E041-82D2-844AD4ED8349}"/>
                  </a:ext>
                </a:extLst>
              </p:cNvPr>
              <p:cNvSpPr/>
              <p:nvPr/>
            </p:nvSpPr>
            <p:spPr>
              <a:xfrm>
                <a:off x="1825709" y="5004543"/>
                <a:ext cx="250742" cy="25074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36A9270-8FB4-0846-87B6-AB538904D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46745" y="5036544"/>
                <a:ext cx="201546" cy="201545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8EFC39-97EB-3E42-9FD4-349BBD13324D}"/>
                  </a:ext>
                </a:extLst>
              </p:cNvPr>
              <p:cNvSpPr/>
              <p:nvPr/>
            </p:nvSpPr>
            <p:spPr>
              <a:xfrm>
                <a:off x="1553954" y="5002654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03411D7-2593-684A-A3BE-5F9CFC6F5A91}"/>
                  </a:ext>
                </a:extLst>
              </p:cNvPr>
              <p:cNvSpPr/>
              <p:nvPr/>
            </p:nvSpPr>
            <p:spPr>
              <a:xfrm>
                <a:off x="1553954" y="5140987"/>
                <a:ext cx="250742" cy="11241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8C1D6FB-4A65-F94E-B9A9-6604F2170AC1}"/>
                </a:ext>
              </a:extLst>
            </p:cNvPr>
            <p:cNvSpPr/>
            <p:nvPr/>
          </p:nvSpPr>
          <p:spPr>
            <a:xfrm>
              <a:off x="885029" y="2561197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5FBC2E7-F060-D546-B551-10E46FD876C5}"/>
                </a:ext>
              </a:extLst>
            </p:cNvPr>
            <p:cNvSpPr/>
            <p:nvPr/>
          </p:nvSpPr>
          <p:spPr>
            <a:xfrm>
              <a:off x="1153917" y="2179170"/>
              <a:ext cx="201354" cy="2013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687E919-B55B-D84C-9837-0B94D295B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FF0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53969" y="1518883"/>
              <a:ext cx="307922" cy="30792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66274DD-8E8A-C649-881C-AE4CAC3E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08394" y="3783114"/>
              <a:ext cx="307922" cy="307922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E742FE-28E9-DD47-886D-44BCBDAA9B6B}"/>
                </a:ext>
              </a:extLst>
            </p:cNvPr>
            <p:cNvGrpSpPr/>
            <p:nvPr/>
          </p:nvGrpSpPr>
          <p:grpSpPr>
            <a:xfrm>
              <a:off x="1175200" y="2441204"/>
              <a:ext cx="800691" cy="254097"/>
              <a:chOff x="3081041" y="794268"/>
              <a:chExt cx="800691" cy="25409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916FC44-AE31-7A44-8893-E72084315B66}"/>
                  </a:ext>
                </a:extLst>
              </p:cNvPr>
              <p:cNvSpPr/>
              <p:nvPr/>
            </p:nvSpPr>
            <p:spPr>
              <a:xfrm>
                <a:off x="3081041" y="797620"/>
                <a:ext cx="250742" cy="2507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801973D-B0BC-E541-90E8-FD83FC597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091901" y="812242"/>
                <a:ext cx="220981" cy="220981"/>
              </a:xfrm>
              <a:prstGeom prst="rect">
                <a:avLst/>
              </a:prstGeom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58F3367-D704-7044-99FD-E596E0ABE129}"/>
                  </a:ext>
                </a:extLst>
              </p:cNvPr>
              <p:cNvSpPr/>
              <p:nvPr/>
            </p:nvSpPr>
            <p:spPr>
              <a:xfrm>
                <a:off x="3630990" y="794268"/>
                <a:ext cx="250742" cy="2507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7AD99E-AE13-6541-8FE8-8E48E8BBEA3E}"/>
                  </a:ext>
                </a:extLst>
              </p:cNvPr>
              <p:cNvSpPr/>
              <p:nvPr/>
            </p:nvSpPr>
            <p:spPr>
              <a:xfrm>
                <a:off x="3357796" y="795447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rgbClr val="00B0F0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D4F8A66-118D-754B-8E0F-EA778B584853}"/>
                  </a:ext>
                </a:extLst>
              </p:cNvPr>
              <p:cNvSpPr/>
              <p:nvPr/>
            </p:nvSpPr>
            <p:spPr>
              <a:xfrm>
                <a:off x="3357796" y="933780"/>
                <a:ext cx="250742" cy="112410"/>
              </a:xfrm>
              <a:prstGeom prst="rect">
                <a:avLst/>
              </a:prstGeom>
              <a:solidFill>
                <a:srgbClr val="EE0E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37C4D0A-46DC-7B49-BF46-5CA05A1AC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3670606" y="828490"/>
                <a:ext cx="176091" cy="176091"/>
              </a:xfrm>
              <a:prstGeom prst="rect">
                <a:avLst/>
              </a:prstGeom>
            </p:spPr>
          </p:pic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638803-448F-AF42-9FDD-16E36322FCF3}"/>
                </a:ext>
              </a:extLst>
            </p:cNvPr>
            <p:cNvSpPr/>
            <p:nvPr/>
          </p:nvSpPr>
          <p:spPr>
            <a:xfrm rot="5400000">
              <a:off x="483931" y="3061034"/>
              <a:ext cx="780938" cy="348343"/>
            </a:xfrm>
            <a:prstGeom prst="rect">
              <a:avLst/>
            </a:prstGeom>
            <a:noFill/>
            <a:ln w="38100">
              <a:solidFill>
                <a:srgbClr val="0AEA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099E63-2B2E-FB48-8C40-C68F15AEAB8F}"/>
                </a:ext>
              </a:extLst>
            </p:cNvPr>
            <p:cNvSpPr txBox="1"/>
            <p:nvPr/>
          </p:nvSpPr>
          <p:spPr>
            <a:xfrm>
              <a:off x="1046135" y="3107898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AEAF0"/>
                  </a:solidFill>
                  <a:latin typeface="Avenir Next" panose="020B05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98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BEE37A-DB1D-AC4A-91AF-AE520AFD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4" y="0"/>
            <a:ext cx="1182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00611-A562-D245-8C96-30F25E3B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473" y="0"/>
            <a:ext cx="1248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48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F5936-3055-B941-B291-85CE1F43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93" y="0"/>
            <a:ext cx="1008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5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4513"/>
            <a:ext cx="11245427" cy="59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7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D9BF3E-F0F1-7F4F-885E-EFB35769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56"/>
            <a:ext cx="12192000" cy="66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35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6" y="298407"/>
            <a:ext cx="11451167" cy="629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7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3" y="1192370"/>
            <a:ext cx="4481292" cy="4068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0933" y="595051"/>
            <a:ext cx="640757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According to the given food chain, what is the number of organisms that eat deer? (A) 3 (B) 2 (C) 4 (D)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1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Which organism is both predator and prey? (A) Bark Beetles (B)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Insect-eating birds 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(C) Deer (D) Hawks</a:t>
            </a:r>
          </a:p>
          <a:p>
            <a:pPr marL="342900" indent="-342900">
              <a:buAutoNum type="arabicPeriod"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Based on the given food web, what would happen if there were no insect-eating birds? (A) </a:t>
            </a:r>
            <a:r>
              <a:rPr lang="en-US" sz="24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grasshopper population would increase.</a:t>
            </a:r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 (B) The grasshopper population would decrease. (C) There would be no change in grasshopper number.</a:t>
            </a:r>
          </a:p>
        </p:txBody>
      </p:sp>
    </p:spTree>
    <p:extLst>
      <p:ext uri="{BB962C8B-B14F-4D97-AF65-F5344CB8AC3E}">
        <p14:creationId xmlns:p14="http://schemas.microsoft.com/office/powerpoint/2010/main" val="166074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9"/>
            <a:ext cx="12229708" cy="69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1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5" y="277043"/>
            <a:ext cx="9712325" cy="639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126"/>
            <a:ext cx="12192000" cy="69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26" y="189581"/>
            <a:ext cx="9474200" cy="648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27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6205</TotalTime>
  <Words>165</Words>
  <Application>Microsoft Macintosh PowerPoint</Application>
  <PresentationFormat>Widescreen</PresentationFormat>
  <Paragraphs>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Next</vt:lpstr>
      <vt:lpstr>Calibri</vt:lpstr>
      <vt:lpstr>Calibri Light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Aniruddha Kembhavi</dc:creator>
  <cp:lastModifiedBy>Aniruddha Kembhavi</cp:lastModifiedBy>
  <cp:revision>26</cp:revision>
  <dcterms:created xsi:type="dcterms:W3CDTF">2017-12-01T20:39:50Z</dcterms:created>
  <dcterms:modified xsi:type="dcterms:W3CDTF">2020-02-03T03:29:32Z</dcterms:modified>
</cp:coreProperties>
</file>